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7556500" cy="10693400"/>
  <p:notesSz cx="6797675" cy="9926638"/>
  <p:embeddedFontLst>
    <p:embeddedFont>
      <p:font typeface="Canva Sans Bold" panose="020B0604020202020204" charset="0"/>
      <p:regular r:id="rId4"/>
    </p:embeddedFont>
    <p:embeddedFont>
      <p:font typeface="Canva Sans" panose="020B0604020202020204" charset="0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 rtl="0">
      <a:defRPr lang="so-S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1" d="100"/>
          <a:sy n="51" d="100"/>
        </p:scale>
        <p:origin x="254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rtlCol="0"/>
          <a:lstStyle/>
          <a:p>
            <a:pPr rtl="0"/>
            <a:r>
              <a:rPr lang="so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so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8BD707-D9CF-40AE-B4C6-C98DA3205C09}" type="datetimeFigureOut">
              <a:rPr lang="en-US" smtClean="0"/>
              <a:pPr rtl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o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so"/>
              <a:t>Click to edit Master text styles</a:t>
            </a:r>
          </a:p>
          <a:p>
            <a:pPr lvl="1" rtl="0"/>
            <a:r>
              <a:rPr lang="so"/>
              <a:t>Second level</a:t>
            </a:r>
          </a:p>
          <a:p>
            <a:pPr lvl="2" rtl="0"/>
            <a:r>
              <a:rPr lang="so"/>
              <a:t>Third level</a:t>
            </a:r>
          </a:p>
          <a:p>
            <a:pPr lvl="3" rtl="0"/>
            <a:r>
              <a:rPr lang="so"/>
              <a:t>Fourth level</a:t>
            </a:r>
          </a:p>
          <a:p>
            <a:pPr lvl="4" rtl="0"/>
            <a:r>
              <a:rPr lang="so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8BD707-D9CF-40AE-B4C6-C98DA3205C09}" type="datetimeFigureOut">
              <a:rPr lang="en-US" smtClean="0"/>
              <a:pPr rtl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 rtlCol="0"/>
          <a:lstStyle/>
          <a:p>
            <a:pPr rtl="0"/>
            <a:r>
              <a:rPr lang="so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rtlCol="0"/>
          <a:lstStyle/>
          <a:p>
            <a:pPr lvl="0" rtl="0"/>
            <a:r>
              <a:rPr lang="so"/>
              <a:t>Click to edit Master text styles</a:t>
            </a:r>
          </a:p>
          <a:p>
            <a:pPr lvl="1" rtl="0"/>
            <a:r>
              <a:rPr lang="so"/>
              <a:t>Second level</a:t>
            </a:r>
          </a:p>
          <a:p>
            <a:pPr lvl="2" rtl="0"/>
            <a:r>
              <a:rPr lang="so"/>
              <a:t>Third level</a:t>
            </a:r>
          </a:p>
          <a:p>
            <a:pPr lvl="3" rtl="0"/>
            <a:r>
              <a:rPr lang="so"/>
              <a:t>Fourth level</a:t>
            </a:r>
          </a:p>
          <a:p>
            <a:pPr lvl="4" rtl="0"/>
            <a:r>
              <a:rPr lang="so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8BD707-D9CF-40AE-B4C6-C98DA3205C09}" type="datetimeFigureOut">
              <a:rPr lang="en-US" smtClean="0"/>
              <a:pPr rtl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o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so"/>
              <a:t>Click to edit Master text styles</a:t>
            </a:r>
          </a:p>
          <a:p>
            <a:pPr lvl="1" rtl="0"/>
            <a:r>
              <a:rPr lang="so"/>
              <a:t>Second level</a:t>
            </a:r>
          </a:p>
          <a:p>
            <a:pPr lvl="2" rtl="0"/>
            <a:r>
              <a:rPr lang="so"/>
              <a:t>Third level</a:t>
            </a:r>
          </a:p>
          <a:p>
            <a:pPr lvl="3" rtl="0"/>
            <a:r>
              <a:rPr lang="so"/>
              <a:t>Fourth level</a:t>
            </a:r>
          </a:p>
          <a:p>
            <a:pPr lvl="4" rtl="0"/>
            <a:r>
              <a:rPr lang="so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8BD707-D9CF-40AE-B4C6-C98DA3205C09}" type="datetimeFigureOut">
              <a:rPr lang="en-US" smtClean="0"/>
              <a:pPr rtl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rtlCol="0" anchor="t"/>
          <a:lstStyle>
            <a:lvl1pPr algn="l">
              <a:defRPr sz="4000" b="1" cap="all"/>
            </a:lvl1pPr>
          </a:lstStyle>
          <a:p>
            <a:pPr rtl="0"/>
            <a:r>
              <a:rPr lang="so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rtlCol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o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8BD707-D9CF-40AE-B4C6-C98DA3205C09}" type="datetimeFigureOut">
              <a:rPr lang="en-US" smtClean="0"/>
              <a:pPr rtl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o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so"/>
              <a:t>Click to edit Master text styles</a:t>
            </a:r>
          </a:p>
          <a:p>
            <a:pPr lvl="1" rtl="0"/>
            <a:r>
              <a:rPr lang="so"/>
              <a:t>Second level</a:t>
            </a:r>
          </a:p>
          <a:p>
            <a:pPr lvl="2" rtl="0"/>
            <a:r>
              <a:rPr lang="so"/>
              <a:t>Third level</a:t>
            </a:r>
          </a:p>
          <a:p>
            <a:pPr lvl="3" rtl="0"/>
            <a:r>
              <a:rPr lang="so"/>
              <a:t>Fourth level</a:t>
            </a:r>
          </a:p>
          <a:p>
            <a:pPr lvl="4" rtl="0"/>
            <a:r>
              <a:rPr lang="so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so"/>
              <a:t>Click to edit Master text styles</a:t>
            </a:r>
          </a:p>
          <a:p>
            <a:pPr lvl="1" rtl="0"/>
            <a:r>
              <a:rPr lang="so"/>
              <a:t>Second level</a:t>
            </a:r>
          </a:p>
          <a:p>
            <a:pPr lvl="2" rtl="0"/>
            <a:r>
              <a:rPr lang="so"/>
              <a:t>Third level</a:t>
            </a:r>
          </a:p>
          <a:p>
            <a:pPr lvl="3" rtl="0"/>
            <a:r>
              <a:rPr lang="so"/>
              <a:t>Fourth level</a:t>
            </a:r>
          </a:p>
          <a:p>
            <a:pPr lvl="4" rtl="0"/>
            <a:r>
              <a:rPr lang="so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8BD707-D9CF-40AE-B4C6-C98DA3205C09}" type="datetimeFigureOut">
              <a:rPr lang="en-US" smtClean="0"/>
              <a:pPr rtl="0"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so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o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so"/>
              <a:t>Click to edit Master text styles</a:t>
            </a:r>
          </a:p>
          <a:p>
            <a:pPr lvl="1" rtl="0"/>
            <a:r>
              <a:rPr lang="so"/>
              <a:t>Second level</a:t>
            </a:r>
          </a:p>
          <a:p>
            <a:pPr lvl="2" rtl="0"/>
            <a:r>
              <a:rPr lang="so"/>
              <a:t>Third level</a:t>
            </a:r>
          </a:p>
          <a:p>
            <a:pPr lvl="3" rtl="0"/>
            <a:r>
              <a:rPr lang="so"/>
              <a:t>Fourth level</a:t>
            </a:r>
          </a:p>
          <a:p>
            <a:pPr lvl="4" rtl="0"/>
            <a:r>
              <a:rPr lang="so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o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so"/>
              <a:t>Click to edit Master text styles</a:t>
            </a:r>
          </a:p>
          <a:p>
            <a:pPr lvl="1" rtl="0"/>
            <a:r>
              <a:rPr lang="so"/>
              <a:t>Second level</a:t>
            </a:r>
          </a:p>
          <a:p>
            <a:pPr lvl="2" rtl="0"/>
            <a:r>
              <a:rPr lang="so"/>
              <a:t>Third level</a:t>
            </a:r>
          </a:p>
          <a:p>
            <a:pPr lvl="3" rtl="0"/>
            <a:r>
              <a:rPr lang="so"/>
              <a:t>Fourth level</a:t>
            </a:r>
          </a:p>
          <a:p>
            <a:pPr lvl="4" rtl="0"/>
            <a:r>
              <a:rPr lang="so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8BD707-D9CF-40AE-B4C6-C98DA3205C09}" type="datetimeFigureOut">
              <a:rPr lang="en-US" smtClean="0"/>
              <a:pPr rtl="0"/>
              <a:t>1/21/2025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o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8BD707-D9CF-40AE-B4C6-C98DA3205C09}" type="datetimeFigureOut">
              <a:rPr lang="en-US" smtClean="0"/>
              <a:pPr rtl="0"/>
              <a:t>1/21/2025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8BD707-D9CF-40AE-B4C6-C98DA3205C09}" type="datetimeFigureOut">
              <a:rPr lang="en-US" smtClean="0"/>
              <a:pPr rtl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pPr rtl="0"/>
            <a:r>
              <a:rPr lang="so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so"/>
              <a:t>Click to edit Master text styles</a:t>
            </a:r>
          </a:p>
          <a:p>
            <a:pPr lvl="1" rtl="0"/>
            <a:r>
              <a:rPr lang="so"/>
              <a:t>Second level</a:t>
            </a:r>
          </a:p>
          <a:p>
            <a:pPr lvl="2" rtl="0"/>
            <a:r>
              <a:rPr lang="so"/>
              <a:t>Third level</a:t>
            </a:r>
          </a:p>
          <a:p>
            <a:pPr lvl="3" rtl="0"/>
            <a:r>
              <a:rPr lang="so"/>
              <a:t>Fourth level</a:t>
            </a:r>
          </a:p>
          <a:p>
            <a:pPr lvl="4" rtl="0"/>
            <a:r>
              <a:rPr lang="so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o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8BD707-D9CF-40AE-B4C6-C98DA3205C09}" type="datetimeFigureOut">
              <a:rPr lang="en-US" smtClean="0"/>
              <a:pPr rtl="0"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pPr rtl="0"/>
            <a:r>
              <a:rPr lang="so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o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8BD707-D9CF-40AE-B4C6-C98DA3205C09}" type="datetimeFigureOut">
              <a:rPr lang="en-US" smtClean="0"/>
              <a:pPr rtl="0"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so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o"/>
              <a:t>Click to edit Master text styles</a:t>
            </a:r>
          </a:p>
          <a:p>
            <a:pPr lvl="1" rtl="0"/>
            <a:r>
              <a:rPr lang="so"/>
              <a:t>Second level</a:t>
            </a:r>
          </a:p>
          <a:p>
            <a:pPr lvl="2" rtl="0"/>
            <a:r>
              <a:rPr lang="so"/>
              <a:t>Third level</a:t>
            </a:r>
          </a:p>
          <a:p>
            <a:pPr lvl="3" rtl="0"/>
            <a:r>
              <a:rPr lang="so"/>
              <a:t>Fourth level</a:t>
            </a:r>
          </a:p>
          <a:p>
            <a:pPr lvl="4" rtl="0"/>
            <a:r>
              <a:rPr lang="so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 smtClean="0"/>
              <a:pPr rtl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6199" y="-74951"/>
            <a:ext cx="7756199" cy="1154429"/>
            <a:chOff x="0" y="0"/>
            <a:chExt cx="2779647" cy="4137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79647" cy="413721"/>
            </a:xfrm>
            <a:custGeom>
              <a:avLst/>
              <a:gdLst/>
              <a:ahLst/>
              <a:cxnLst/>
              <a:rect l="l" t="t" r="r" b="b"/>
              <a:pathLst>
                <a:path w="2779647" h="413721">
                  <a:moveTo>
                    <a:pt x="0" y="0"/>
                  </a:moveTo>
                  <a:lnTo>
                    <a:pt x="2779647" y="0"/>
                  </a:lnTo>
                  <a:lnTo>
                    <a:pt x="2779647" y="413721"/>
                  </a:lnTo>
                  <a:lnTo>
                    <a:pt x="0" y="4137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9050"/>
              <a:ext cx="2779647" cy="3946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2042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18000" y="-7200"/>
            <a:ext cx="1393562" cy="1161629"/>
          </a:xfrm>
          <a:custGeom>
            <a:avLst/>
            <a:gdLst/>
            <a:ahLst/>
            <a:cxnLst/>
            <a:rect l="l" t="t" r="r" b="b"/>
            <a:pathLst>
              <a:path w="1393562" h="1161629">
                <a:moveTo>
                  <a:pt x="0" y="0"/>
                </a:moveTo>
                <a:lnTo>
                  <a:pt x="1393562" y="0"/>
                </a:lnTo>
                <a:lnTo>
                  <a:pt x="1393562" y="1161629"/>
                </a:lnTo>
                <a:lnTo>
                  <a:pt x="0" y="11616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6" name="Freeform 6"/>
          <p:cNvSpPr/>
          <p:nvPr/>
        </p:nvSpPr>
        <p:spPr>
          <a:xfrm>
            <a:off x="4956108" y="154661"/>
            <a:ext cx="2603892" cy="773107"/>
          </a:xfrm>
          <a:custGeom>
            <a:avLst/>
            <a:gdLst/>
            <a:ahLst/>
            <a:cxnLst/>
            <a:rect l="l" t="t" r="r" b="b"/>
            <a:pathLst>
              <a:path w="2603892" h="773107">
                <a:moveTo>
                  <a:pt x="0" y="0"/>
                </a:moveTo>
                <a:lnTo>
                  <a:pt x="2603892" y="0"/>
                </a:lnTo>
                <a:lnTo>
                  <a:pt x="2603892" y="773107"/>
                </a:lnTo>
                <a:lnTo>
                  <a:pt x="0" y="7731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210" r="-4580" b="-5345"/>
            </a:stretch>
          </a:blipFill>
        </p:spPr>
        <p:txBody>
          <a:bodyPr/>
          <a:lstStyle/>
          <a:p>
            <a:endParaRPr lang="en-IE"/>
          </a:p>
        </p:txBody>
      </p:sp>
      <p:grpSp>
        <p:nvGrpSpPr>
          <p:cNvPr id="7" name="Group 7"/>
          <p:cNvGrpSpPr/>
          <p:nvPr/>
        </p:nvGrpSpPr>
        <p:grpSpPr>
          <a:xfrm>
            <a:off x="-18000" y="1122029"/>
            <a:ext cx="7578000" cy="1166741"/>
            <a:chOff x="0" y="0"/>
            <a:chExt cx="2715784" cy="41813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715784" cy="418134"/>
            </a:xfrm>
            <a:custGeom>
              <a:avLst/>
              <a:gdLst/>
              <a:ahLst/>
              <a:cxnLst/>
              <a:rect l="l" t="t" r="r" b="b"/>
              <a:pathLst>
                <a:path w="2715784" h="418134">
                  <a:moveTo>
                    <a:pt x="0" y="0"/>
                  </a:moveTo>
                  <a:lnTo>
                    <a:pt x="2715784" y="0"/>
                  </a:lnTo>
                  <a:lnTo>
                    <a:pt x="2715784" y="418134"/>
                  </a:lnTo>
                  <a:lnTo>
                    <a:pt x="0" y="418134"/>
                  </a:lnTo>
                  <a:close/>
                </a:path>
              </a:pathLst>
            </a:custGeom>
            <a:solidFill>
              <a:srgbClr val="F14545"/>
            </a:solidFill>
          </p:spPr>
          <p:txBody>
            <a:bodyPr/>
            <a:lstStyle/>
            <a:p>
              <a:endParaRPr lang="en-IE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66675"/>
              <a:ext cx="2715784" cy="4848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160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 rot="5400000">
            <a:off x="638744" y="1775567"/>
            <a:ext cx="5535778" cy="6813265"/>
            <a:chOff x="0" y="0"/>
            <a:chExt cx="6604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60400" cy="812800"/>
            </a:xfrm>
            <a:custGeom>
              <a:avLst/>
              <a:gdLst/>
              <a:ahLst/>
              <a:cxnLst/>
              <a:rect l="l" t="t" r="r" b="b"/>
              <a:pathLst>
                <a:path w="660400" h="8128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28502"/>
                  </a:cubicBezTo>
                  <a:lnTo>
                    <a:pt x="660400" y="812800"/>
                  </a:lnTo>
                  <a:lnTo>
                    <a:pt x="0" y="812800"/>
                  </a:lnTo>
                  <a:lnTo>
                    <a:pt x="0" y="328861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60C447"/>
            </a:solidFill>
          </p:spPr>
          <p:txBody>
            <a:bodyPr/>
            <a:lstStyle/>
            <a:p>
              <a:endParaRPr lang="en-IE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60325"/>
              <a:ext cx="660400" cy="752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160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604463" y="7226626"/>
            <a:ext cx="2174131" cy="1365462"/>
            <a:chOff x="0" y="0"/>
            <a:chExt cx="10469982" cy="6575666"/>
          </a:xfrm>
        </p:grpSpPr>
        <p:sp>
          <p:nvSpPr>
            <p:cNvPr id="14" name="Freeform 14"/>
            <p:cNvSpPr/>
            <p:nvPr/>
          </p:nvSpPr>
          <p:spPr>
            <a:xfrm>
              <a:off x="10449" y="6350"/>
              <a:ext cx="10449105" cy="6562979"/>
            </a:xfrm>
            <a:custGeom>
              <a:avLst/>
              <a:gdLst/>
              <a:ahLst/>
              <a:cxnLst/>
              <a:rect l="l" t="t" r="r" b="b"/>
              <a:pathLst>
                <a:path w="10449105" h="6562979">
                  <a:moveTo>
                    <a:pt x="10449084" y="5480583"/>
                  </a:moveTo>
                  <a:cubicBezTo>
                    <a:pt x="10449084" y="6078372"/>
                    <a:pt x="9651693" y="6562979"/>
                    <a:pt x="8667996" y="6562979"/>
                  </a:cubicBezTo>
                  <a:lnTo>
                    <a:pt x="1781088" y="6562979"/>
                  </a:lnTo>
                  <a:cubicBezTo>
                    <a:pt x="797411" y="6562979"/>
                    <a:pt x="0" y="6078385"/>
                    <a:pt x="0" y="5480583"/>
                  </a:cubicBezTo>
                  <a:lnTo>
                    <a:pt x="0" y="1082383"/>
                  </a:lnTo>
                  <a:cubicBezTo>
                    <a:pt x="0" y="484594"/>
                    <a:pt x="797390" y="0"/>
                    <a:pt x="1781088" y="0"/>
                  </a:cubicBezTo>
                  <a:lnTo>
                    <a:pt x="8668016" y="0"/>
                  </a:lnTo>
                  <a:cubicBezTo>
                    <a:pt x="9651693" y="0"/>
                    <a:pt x="10449105" y="484594"/>
                    <a:pt x="10449105" y="1082383"/>
                  </a:cubicBezTo>
                  <a:lnTo>
                    <a:pt x="10449105" y="5480583"/>
                  </a:lnTo>
                  <a:close/>
                </a:path>
              </a:pathLst>
            </a:custGeom>
            <a:blipFill>
              <a:blip r:embed="rId4"/>
              <a:stretch>
                <a:fillRect l="-8929" t="-1704" r="-5362" b="-96"/>
              </a:stretch>
            </a:blipFill>
          </p:spPr>
          <p:txBody>
            <a:bodyPr/>
            <a:lstStyle/>
            <a:p>
              <a:endParaRPr lang="en-IE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46645" y="4857428"/>
            <a:ext cx="6138907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ts val="1921"/>
              </a:lnSpc>
            </a:pPr>
            <a:r>
              <a:rPr lang="so" sz="1700" dirty="0">
                <a:solidFill>
                  <a:srgbClr val="FFFFFF"/>
                </a:solidFill>
                <a:latin typeface="Canva Sans Bold"/>
              </a:rPr>
              <a:t>Waxa laga yaabaa inaad isbitaalka tagto si aad u marto baaritaan ama daawayn u hesho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-18000" y="1224704"/>
            <a:ext cx="7574500" cy="10445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0">
              <a:lnSpc>
                <a:spcPts val="4000"/>
              </a:lnSpc>
            </a:pPr>
            <a:r>
              <a:rPr lang="so" sz="4000" dirty="0">
                <a:solidFill>
                  <a:srgbClr val="FFFFFF"/>
                </a:solidFill>
                <a:latin typeface="Canva Sans Bold"/>
              </a:rPr>
              <a:t>Khadka Heeganka ee </a:t>
            </a:r>
          </a:p>
          <a:p>
            <a:pPr algn="ctr" rtl="0">
              <a:lnSpc>
                <a:spcPts val="4000"/>
              </a:lnSpc>
            </a:pPr>
            <a:r>
              <a:rPr lang="so" sz="4000" dirty="0">
                <a:solidFill>
                  <a:srgbClr val="FFFFFF"/>
                </a:solidFill>
                <a:latin typeface="Canva Sans Bold"/>
              </a:rPr>
              <a:t>Bukaanada Kansarka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-238974" y="2452832"/>
            <a:ext cx="5374664" cy="444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0">
              <a:lnSpc>
                <a:spcPts val="3780"/>
              </a:lnSpc>
            </a:pPr>
            <a:r>
              <a:rPr lang="so" sz="2000" dirty="0">
                <a:solidFill>
                  <a:srgbClr val="FFFFFF"/>
                </a:solidFill>
                <a:latin typeface="Canva Sans Bold"/>
              </a:rPr>
              <a:t>Garashada Astaamaha Cudurka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68686" y="2992296"/>
            <a:ext cx="5819364" cy="19443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ts val="2040"/>
              </a:lnSpc>
            </a:pPr>
            <a:r>
              <a:rPr lang="so" sz="1400" dirty="0">
                <a:solidFill>
                  <a:srgbClr val="000000"/>
                </a:solidFill>
                <a:latin typeface="Canva Sans Bold"/>
              </a:rPr>
              <a:t>Ma jirran tahay amase ma ka warwarsan tahay </a:t>
            </a:r>
          </a:p>
          <a:p>
            <a:pPr rtl="0">
              <a:lnSpc>
                <a:spcPts val="2040"/>
              </a:lnSpc>
            </a:pPr>
            <a:r>
              <a:rPr lang="so" sz="1400" dirty="0">
                <a:solidFill>
                  <a:srgbClr val="000000"/>
                </a:solidFill>
                <a:latin typeface="Canva Sans Bold"/>
              </a:rPr>
              <a:t>astaamaha cudurka ka hor inta aadan u iman booqashada soo socota? </a:t>
            </a:r>
          </a:p>
          <a:p>
            <a:pPr rtl="0">
              <a:lnSpc>
                <a:spcPts val="720"/>
              </a:lnSpc>
            </a:pPr>
            <a:endParaRPr lang="en-US" sz="1400" dirty="0">
              <a:solidFill>
                <a:srgbClr val="000000"/>
              </a:solidFill>
              <a:latin typeface="Canva Sans Bold"/>
            </a:endParaRPr>
          </a:p>
          <a:p>
            <a:pPr rtl="0">
              <a:lnSpc>
                <a:spcPts val="2040"/>
              </a:lnSpc>
            </a:pPr>
            <a:r>
              <a:rPr lang="so" sz="1400" dirty="0">
                <a:solidFill>
                  <a:srgbClr val="000000"/>
                </a:solidFill>
                <a:latin typeface="Canva Sans Bold"/>
              </a:rPr>
              <a:t>Ha sugin! </a:t>
            </a:r>
          </a:p>
          <a:p>
            <a:pPr rtl="0">
              <a:lnSpc>
                <a:spcPts val="600"/>
              </a:lnSpc>
            </a:pPr>
            <a:endParaRPr lang="en-US" sz="1400" dirty="0">
              <a:solidFill>
                <a:srgbClr val="000000"/>
              </a:solidFill>
              <a:latin typeface="Canva Sans Bold"/>
            </a:endParaRPr>
          </a:p>
          <a:p>
            <a:pPr rtl="0">
              <a:lnSpc>
                <a:spcPts val="2040"/>
              </a:lnSpc>
            </a:pPr>
            <a:r>
              <a:rPr lang="so" sz="1400" dirty="0">
                <a:solidFill>
                  <a:srgbClr val="000000"/>
                </a:solidFill>
                <a:latin typeface="Canva Sans"/>
              </a:rPr>
              <a:t>Fadlan la soo xiriir Khadkeena Heeganka Talada iyo Taageerada Kalkaalisada Takhasuslayda ah ee SOS (Garashada Astaamaha Cudurka).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46645" y="5372506"/>
            <a:ext cx="6622538" cy="25470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ts val="2040"/>
              </a:lnSpc>
            </a:pPr>
            <a:r>
              <a:rPr lang="so" sz="1400" dirty="0">
                <a:solidFill>
                  <a:srgbClr val="000000"/>
                </a:solidFill>
                <a:latin typeface="Canva Sans Bold"/>
              </a:rPr>
              <a:t>Goorma ayaan wacaa?  </a:t>
            </a:r>
          </a:p>
          <a:p>
            <a:pPr rtl="0">
              <a:lnSpc>
                <a:spcPts val="2040"/>
              </a:lnSpc>
            </a:pPr>
            <a:r>
              <a:rPr lang="so" sz="1400" dirty="0">
                <a:solidFill>
                  <a:srgbClr val="000000"/>
                </a:solidFill>
                <a:latin typeface="Canva Sans"/>
              </a:rPr>
              <a:t>Adeegan wuxu ku siinayaa talo iyo qiimeyn haddii aad xanuunsato; </a:t>
            </a:r>
          </a:p>
          <a:p>
            <a:pPr marL="367031" lvl="1" indent="-183515" rtl="0">
              <a:lnSpc>
                <a:spcPts val="2040"/>
              </a:lnSpc>
              <a:buFont typeface="Arial"/>
              <a:buChar char="•"/>
            </a:pPr>
            <a:r>
              <a:rPr lang="so" sz="1400" dirty="0">
                <a:solidFill>
                  <a:srgbClr val="000000"/>
                </a:solidFill>
                <a:latin typeface="Canva Sans"/>
              </a:rPr>
              <a:t>marka aad qaadanayso daawada kansarka</a:t>
            </a:r>
          </a:p>
          <a:p>
            <a:pPr marL="367031" lvl="1" indent="-183515" rtl="0">
              <a:lnSpc>
                <a:spcPts val="2040"/>
              </a:lnSpc>
              <a:buFont typeface="Arial"/>
              <a:buChar char="•"/>
            </a:pPr>
            <a:r>
              <a:rPr lang="so" sz="1400" dirty="0">
                <a:solidFill>
                  <a:srgbClr val="000000"/>
                </a:solidFill>
                <a:latin typeface="Canva Sans"/>
              </a:rPr>
              <a:t>illaa 8 todobaad ka dib marka daawada kansarku kuu dhammaato</a:t>
            </a:r>
          </a:p>
          <a:p>
            <a:pPr marL="367031" lvl="1" indent="-183515" rtl="0">
              <a:lnSpc>
                <a:spcPts val="2040"/>
              </a:lnSpc>
              <a:buFont typeface="Arial"/>
              <a:buChar char="•"/>
            </a:pPr>
            <a:r>
              <a:rPr lang="so" sz="1400" dirty="0">
                <a:solidFill>
                  <a:srgbClr val="000000"/>
                </a:solidFill>
                <a:latin typeface="Canva Sans"/>
              </a:rPr>
              <a:t>illaa 1 sanno ka ka dib marka aad qaadato daawooyinka kansarka ee difaaca jirka xoojiya</a:t>
            </a:r>
          </a:p>
          <a:p>
            <a:pPr rtl="0">
              <a:lnSpc>
                <a:spcPts val="2040"/>
              </a:lnSpc>
            </a:pPr>
            <a:endParaRPr lang="en-US" sz="1400" b="1" dirty="0">
              <a:solidFill>
                <a:srgbClr val="000000"/>
              </a:solidFill>
              <a:latin typeface="Canva Sans"/>
            </a:endParaRPr>
          </a:p>
          <a:p>
            <a:pPr rtl="0">
              <a:lnSpc>
                <a:spcPts val="2040"/>
              </a:lnSpc>
            </a:pPr>
            <a:r>
              <a:rPr lang="so" sz="1400" b="1" dirty="0">
                <a:solidFill>
                  <a:srgbClr val="000000"/>
                </a:solidFill>
                <a:latin typeface="Canva Sans"/>
              </a:rPr>
              <a:t>Ma hubtid xilliga aad wici lahayd miyaa?</a:t>
            </a:r>
          </a:p>
          <a:p>
            <a:pPr rtl="0">
              <a:lnSpc>
                <a:spcPts val="2040"/>
              </a:lnSpc>
            </a:pPr>
            <a:endParaRPr lang="en-US" sz="1400" dirty="0">
              <a:solidFill>
                <a:srgbClr val="000000"/>
              </a:solidFill>
              <a:latin typeface="Canva Sans"/>
            </a:endParaRPr>
          </a:p>
          <a:p>
            <a:pPr algn="ctr" rtl="0">
              <a:lnSpc>
                <a:spcPts val="2040"/>
              </a:lnSpc>
            </a:pPr>
            <a:r>
              <a:rPr lang="so" sz="1400" b="1" dirty="0">
                <a:solidFill>
                  <a:srgbClr val="000000"/>
                </a:solidFill>
                <a:latin typeface="Canva Sans"/>
              </a:rPr>
              <a:t>Haddii aad shakido HAD IYO JEER iska soo hubi. 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5643495" y="2190077"/>
            <a:ext cx="2823173" cy="2823173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l="-3125" r="-3125"/>
              </a:stretch>
            </a:blipFill>
          </p:spPr>
          <p:txBody>
            <a:bodyPr/>
            <a:lstStyle/>
            <a:p>
              <a:endParaRPr lang="en-IE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30818" y="8141915"/>
            <a:ext cx="7298364" cy="2045329"/>
            <a:chOff x="0" y="0"/>
            <a:chExt cx="9731152" cy="2727105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9731152" cy="2727105"/>
              <a:chOff x="0" y="0"/>
              <a:chExt cx="2615569" cy="7330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2615569" cy="733000"/>
              </a:xfrm>
              <a:custGeom>
                <a:avLst/>
                <a:gdLst/>
                <a:ahLst/>
                <a:cxnLst/>
                <a:rect l="l" t="t" r="r" b="b"/>
                <a:pathLst>
                  <a:path w="2615569" h="733000">
                    <a:moveTo>
                      <a:pt x="39249" y="0"/>
                    </a:moveTo>
                    <a:lnTo>
                      <a:pt x="2576320" y="0"/>
                    </a:lnTo>
                    <a:cubicBezTo>
                      <a:pt x="2597997" y="0"/>
                      <a:pt x="2615569" y="17572"/>
                      <a:pt x="2615569" y="39249"/>
                    </a:cubicBezTo>
                    <a:lnTo>
                      <a:pt x="2615569" y="693751"/>
                    </a:lnTo>
                    <a:cubicBezTo>
                      <a:pt x="2615569" y="715427"/>
                      <a:pt x="2597997" y="733000"/>
                      <a:pt x="2576320" y="733000"/>
                    </a:cubicBezTo>
                    <a:lnTo>
                      <a:pt x="39249" y="733000"/>
                    </a:lnTo>
                    <a:cubicBezTo>
                      <a:pt x="17572" y="733000"/>
                      <a:pt x="0" y="715427"/>
                      <a:pt x="0" y="693751"/>
                    </a:cubicBezTo>
                    <a:lnTo>
                      <a:pt x="0" y="39249"/>
                    </a:lnTo>
                    <a:cubicBezTo>
                      <a:pt x="0" y="17572"/>
                      <a:pt x="17572" y="0"/>
                      <a:pt x="39249" y="0"/>
                    </a:cubicBezTo>
                    <a:close/>
                  </a:path>
                </a:pathLst>
              </a:custGeom>
              <a:solidFill>
                <a:srgbClr val="F58B29"/>
              </a:solidFill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0" y="9525"/>
                <a:ext cx="2615569" cy="7234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rtl="0">
                  <a:lnSpc>
                    <a:spcPts val="1929"/>
                  </a:lnSpc>
                </a:pPr>
                <a:endParaRPr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219293" y="1623139"/>
              <a:ext cx="9331285" cy="882511"/>
              <a:chOff x="0" y="0"/>
              <a:chExt cx="2508091" cy="237204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2508091" cy="237204"/>
              </a:xfrm>
              <a:custGeom>
                <a:avLst/>
                <a:gdLst/>
                <a:ahLst/>
                <a:cxnLst/>
                <a:rect l="l" t="t" r="r" b="b"/>
                <a:pathLst>
                  <a:path w="2508091" h="237204">
                    <a:moveTo>
                      <a:pt x="19912" y="0"/>
                    </a:moveTo>
                    <a:lnTo>
                      <a:pt x="2488179" y="0"/>
                    </a:lnTo>
                    <a:cubicBezTo>
                      <a:pt x="2499177" y="0"/>
                      <a:pt x="2508091" y="8915"/>
                      <a:pt x="2508091" y="19912"/>
                    </a:cubicBezTo>
                    <a:lnTo>
                      <a:pt x="2508091" y="217292"/>
                    </a:lnTo>
                    <a:cubicBezTo>
                      <a:pt x="2508091" y="228289"/>
                      <a:pt x="2499177" y="237204"/>
                      <a:pt x="2488179" y="237204"/>
                    </a:cubicBezTo>
                    <a:lnTo>
                      <a:pt x="19912" y="237204"/>
                    </a:lnTo>
                    <a:cubicBezTo>
                      <a:pt x="8915" y="237204"/>
                      <a:pt x="0" y="228289"/>
                      <a:pt x="0" y="217292"/>
                    </a:cubicBezTo>
                    <a:lnTo>
                      <a:pt x="0" y="19912"/>
                    </a:lnTo>
                    <a:cubicBezTo>
                      <a:pt x="0" y="8915"/>
                      <a:pt x="8915" y="0"/>
                      <a:pt x="19912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0" y="9525"/>
                <a:ext cx="2508091" cy="2276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rtl="0">
                  <a:lnSpc>
                    <a:spcPts val="1929"/>
                  </a:lnSpc>
                </a:pPr>
                <a:endParaRPr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219293" y="628235"/>
              <a:ext cx="9331285" cy="882511"/>
              <a:chOff x="0" y="0"/>
              <a:chExt cx="2508091" cy="237204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2508091" cy="237204"/>
              </a:xfrm>
              <a:custGeom>
                <a:avLst/>
                <a:gdLst/>
                <a:ahLst/>
                <a:cxnLst/>
                <a:rect l="l" t="t" r="r" b="b"/>
                <a:pathLst>
                  <a:path w="2508091" h="237204">
                    <a:moveTo>
                      <a:pt x="19912" y="0"/>
                    </a:moveTo>
                    <a:lnTo>
                      <a:pt x="2488179" y="0"/>
                    </a:lnTo>
                    <a:cubicBezTo>
                      <a:pt x="2499177" y="0"/>
                      <a:pt x="2508091" y="8915"/>
                      <a:pt x="2508091" y="19912"/>
                    </a:cubicBezTo>
                    <a:lnTo>
                      <a:pt x="2508091" y="217292"/>
                    </a:lnTo>
                    <a:cubicBezTo>
                      <a:pt x="2508091" y="228289"/>
                      <a:pt x="2499177" y="237204"/>
                      <a:pt x="2488179" y="237204"/>
                    </a:cubicBezTo>
                    <a:lnTo>
                      <a:pt x="19912" y="237204"/>
                    </a:lnTo>
                    <a:cubicBezTo>
                      <a:pt x="8915" y="237204"/>
                      <a:pt x="0" y="228289"/>
                      <a:pt x="0" y="217292"/>
                    </a:cubicBezTo>
                    <a:lnTo>
                      <a:pt x="0" y="19912"/>
                    </a:lnTo>
                    <a:cubicBezTo>
                      <a:pt x="0" y="8915"/>
                      <a:pt x="8915" y="0"/>
                      <a:pt x="19912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0" y="9525"/>
                <a:ext cx="2508091" cy="2276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rtl="0">
                  <a:lnSpc>
                    <a:spcPts val="1929"/>
                  </a:lnSpc>
                </a:pPr>
                <a:endParaRPr/>
              </a:p>
            </p:txBody>
          </p:sp>
        </p:grpSp>
        <p:sp>
          <p:nvSpPr>
            <p:cNvPr id="32" name="TextBox 32"/>
            <p:cNvSpPr txBox="1"/>
            <p:nvPr/>
          </p:nvSpPr>
          <p:spPr>
            <a:xfrm>
              <a:off x="392843" y="1874200"/>
              <a:ext cx="8487700" cy="304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rtl="0">
                <a:lnSpc>
                  <a:spcPts val="1800"/>
                </a:lnSpc>
              </a:pPr>
              <a:r>
                <a:rPr lang="so" sz="1500">
                  <a:solidFill>
                    <a:srgbClr val="000000"/>
                  </a:solidFill>
                  <a:latin typeface="Canva Sans Bold"/>
                </a:rPr>
                <a:t>Ka dib 4ta galabnimo/fasaxyada todobadad/ciidaha wac:</a:t>
              </a:r>
              <a:endParaRPr lang="en-US" sz="1500" dirty="0">
                <a:solidFill>
                  <a:srgbClr val="000000"/>
                </a:solidFill>
                <a:latin typeface="Canva Sans Bold"/>
              </a:endParaRP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466927" y="940693"/>
              <a:ext cx="8487700" cy="3077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rtl="0">
                <a:lnSpc>
                  <a:spcPts val="1800"/>
                </a:lnSpc>
              </a:pPr>
              <a:r>
                <a:rPr lang="so" sz="1500">
                  <a:solidFill>
                    <a:srgbClr val="000000"/>
                  </a:solidFill>
                  <a:latin typeface="Canva Sans Bold"/>
                </a:rPr>
                <a:t>Isniin-Jimce 0800-1600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2509642" y="194025"/>
              <a:ext cx="4711868" cy="3199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rtl="0">
                <a:lnSpc>
                  <a:spcPts val="1881"/>
                </a:lnSpc>
              </a:pPr>
              <a:r>
                <a:rPr lang="so" sz="1665">
                  <a:solidFill>
                    <a:srgbClr val="000000"/>
                  </a:solidFill>
                  <a:latin typeface="Canva Sans Bold"/>
                </a:rPr>
                <a:t>LAMBARKEE AYAAN WACAA? </a:t>
              </a:r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168687" y="10356144"/>
            <a:ext cx="7274895" cy="1538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ts val="1209"/>
              </a:lnSpc>
            </a:pPr>
            <a:r>
              <a:rPr lang="so" sz="1070" b="1">
                <a:solidFill>
                  <a:srgbClr val="FF0000"/>
                </a:solidFill>
                <a:latin typeface="Canva Sans Bold"/>
              </a:rPr>
              <a:t>Islamarkiiba wac </a:t>
            </a:r>
            <a:r>
              <a:rPr lang="so" sz="1070" b="1" u="sng">
                <a:solidFill>
                  <a:srgbClr val="FF0000"/>
                </a:solidFill>
                <a:latin typeface="Canva Sans Bold"/>
              </a:rPr>
              <a:t>999/112</a:t>
            </a:r>
            <a:r>
              <a:rPr lang="so" sz="1070" b="1">
                <a:solidFill>
                  <a:srgbClr val="FF0000"/>
                </a:solidFill>
                <a:latin typeface="Canva Sans Bold"/>
              </a:rPr>
              <a:t> haddii aad si kadis ah u xanuunsato tusaale ahaan laabtu ku xanuunto, naqasku ku qabto, gacmaha iyo luguhu awoodda lumiyaan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1767236" y="-560488"/>
            <a:ext cx="3874496" cy="7444351"/>
            <a:chOff x="0" y="0"/>
            <a:chExt cx="540145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0145" cy="812800"/>
            </a:xfrm>
            <a:custGeom>
              <a:avLst/>
              <a:gdLst/>
              <a:ahLst/>
              <a:cxnLst/>
              <a:rect l="l" t="t" r="r" b="b"/>
              <a:pathLst>
                <a:path w="540145" h="812800">
                  <a:moveTo>
                    <a:pt x="180146" y="19070"/>
                  </a:moveTo>
                  <a:cubicBezTo>
                    <a:pt x="207748" y="7556"/>
                    <a:pt x="239320" y="0"/>
                    <a:pt x="270218" y="0"/>
                  </a:cubicBezTo>
                  <a:cubicBezTo>
                    <a:pt x="301117" y="0"/>
                    <a:pt x="330850" y="6476"/>
                    <a:pt x="358250" y="17990"/>
                  </a:cubicBezTo>
                  <a:cubicBezTo>
                    <a:pt x="358834" y="18350"/>
                    <a:pt x="359417" y="18350"/>
                    <a:pt x="359999" y="18710"/>
                  </a:cubicBezTo>
                  <a:cubicBezTo>
                    <a:pt x="462898" y="64765"/>
                    <a:pt x="538688" y="186379"/>
                    <a:pt x="540145" y="328502"/>
                  </a:cubicBezTo>
                  <a:lnTo>
                    <a:pt x="540145" y="812800"/>
                  </a:lnTo>
                  <a:lnTo>
                    <a:pt x="0" y="812800"/>
                  </a:lnTo>
                  <a:lnTo>
                    <a:pt x="0" y="328861"/>
                  </a:lnTo>
                  <a:cubicBezTo>
                    <a:pt x="1457" y="185660"/>
                    <a:pt x="76081" y="64045"/>
                    <a:pt x="180146" y="19070"/>
                  </a:cubicBezTo>
                  <a:close/>
                </a:path>
              </a:pathLst>
            </a:custGeom>
            <a:solidFill>
              <a:srgbClr val="60C447"/>
            </a:solidFill>
          </p:spPr>
          <p:txBody>
            <a:bodyPr/>
            <a:lstStyle/>
            <a:p>
              <a:endParaRPr lang="en-I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60325"/>
              <a:ext cx="540145" cy="752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160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68234" y="1296533"/>
            <a:ext cx="5524185" cy="2297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rtl="0">
              <a:lnSpc>
                <a:spcPts val="2039"/>
              </a:lnSpc>
            </a:pPr>
            <a:r>
              <a:rPr lang="so" sz="1600" dirty="0">
                <a:solidFill>
                  <a:srgbClr val="000000"/>
                </a:solidFill>
                <a:latin typeface="Canva Sans Bold"/>
              </a:rPr>
              <a:t>Maxaa dhacaya marka taleefanka soo waco?</a:t>
            </a:r>
          </a:p>
          <a:p>
            <a:pPr rtl="0">
              <a:lnSpc>
                <a:spcPts val="360"/>
              </a:lnSpc>
            </a:pPr>
            <a:endParaRPr lang="en-US" sz="1600" dirty="0">
              <a:solidFill>
                <a:srgbClr val="000000"/>
              </a:solidFill>
              <a:latin typeface="Canva Sans Bold"/>
            </a:endParaRPr>
          </a:p>
          <a:p>
            <a:pPr rtl="0">
              <a:lnSpc>
                <a:spcPts val="2039"/>
              </a:lnSpc>
            </a:pPr>
            <a:r>
              <a:rPr lang="so" sz="1600" dirty="0">
                <a:solidFill>
                  <a:srgbClr val="000000"/>
                </a:solidFill>
                <a:latin typeface="Canva Sans"/>
              </a:rPr>
              <a:t>Kalkaasidadadu waxay ku waydiin doonta tiro su’aalo ah oo la xiriira astaamaha xanuunka ee laga yaabo inaad dareemayso. </a:t>
            </a:r>
          </a:p>
          <a:p>
            <a:pPr rtl="0">
              <a:lnSpc>
                <a:spcPts val="840"/>
              </a:lnSpc>
            </a:pPr>
            <a:endParaRPr lang="en-US" sz="1600" dirty="0">
              <a:solidFill>
                <a:srgbClr val="000000"/>
              </a:solidFill>
              <a:latin typeface="Canva Sans"/>
            </a:endParaRPr>
          </a:p>
          <a:p>
            <a:pPr rtl="0">
              <a:lnSpc>
                <a:spcPts val="2039"/>
              </a:lnSpc>
            </a:pPr>
            <a:r>
              <a:rPr lang="so" sz="1600" dirty="0">
                <a:solidFill>
                  <a:srgbClr val="000000"/>
                </a:solidFill>
                <a:latin typeface="Canva Sans"/>
              </a:rPr>
              <a:t>Astaamaha laga yaabo inaad isku aragto qaarkood ayaa lagu qoray sanduuqyada cagaarka, huruudda iyo casaanka ah ee hoose. </a:t>
            </a:r>
          </a:p>
          <a:p>
            <a:pPr rtl="0">
              <a:lnSpc>
                <a:spcPts val="840"/>
              </a:lnSpc>
            </a:pPr>
            <a:endParaRPr lang="en-US" sz="1600" dirty="0">
              <a:solidFill>
                <a:srgbClr val="000000"/>
              </a:solidFill>
              <a:latin typeface="Canva Sans"/>
            </a:endParaRPr>
          </a:p>
          <a:p>
            <a:pPr rtl="0">
              <a:lnSpc>
                <a:spcPts val="2039"/>
              </a:lnSpc>
            </a:pPr>
            <a:endParaRPr lang="en-US" sz="1600" dirty="0">
              <a:solidFill>
                <a:srgbClr val="000000"/>
              </a:solidFill>
              <a:latin typeface="Canva San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9840" y="3000338"/>
            <a:ext cx="7118349" cy="20340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ts val="2040"/>
              </a:lnSpc>
            </a:pPr>
            <a:endParaRPr lang="en-US" sz="1700" dirty="0">
              <a:solidFill>
                <a:srgbClr val="000000"/>
              </a:solidFill>
              <a:latin typeface="Canva Sans Bold"/>
            </a:endParaRPr>
          </a:p>
          <a:p>
            <a:pPr rtl="0">
              <a:lnSpc>
                <a:spcPts val="2040"/>
              </a:lnSpc>
            </a:pPr>
            <a:r>
              <a:rPr lang="so" sz="1700" b="1" dirty="0">
                <a:solidFill>
                  <a:srgbClr val="000000"/>
                </a:solidFill>
                <a:latin typeface="Canva Sans Bold"/>
              </a:rPr>
              <a:t>Waxa laga yaabaa in:</a:t>
            </a:r>
          </a:p>
          <a:p>
            <a:pPr marL="285750" indent="-285750" rtl="0">
              <a:lnSpc>
                <a:spcPts val="2040"/>
              </a:lnSpc>
              <a:buFont typeface="Arial" panose="020B0604020202020204" pitchFamily="34" charset="0"/>
              <a:buChar char="•"/>
            </a:pPr>
            <a:r>
              <a:rPr lang="so" sz="1700" dirty="0">
                <a:solidFill>
                  <a:srgbClr val="000000"/>
                </a:solidFill>
                <a:latin typeface="Canva Sans Bold"/>
              </a:rPr>
              <a:t>talo taleefanka lagaa dhex siiyo</a:t>
            </a:r>
          </a:p>
          <a:p>
            <a:pPr marL="285750" indent="-285750" rtl="0">
              <a:lnSpc>
                <a:spcPts val="2040"/>
              </a:lnSpc>
              <a:buFont typeface="Arial" panose="020B0604020202020204" pitchFamily="34" charset="0"/>
              <a:buChar char="•"/>
            </a:pPr>
            <a:r>
              <a:rPr lang="so" sz="1700" dirty="0">
                <a:solidFill>
                  <a:srgbClr val="000000"/>
                </a:solidFill>
                <a:latin typeface="Canva Sans Bold"/>
              </a:rPr>
              <a:t>lagaa dalbado inaad u tagto kalkaalisadaada takhasusleyda ah /</a:t>
            </a:r>
          </a:p>
          <a:p>
            <a:pPr rtl="0">
              <a:lnSpc>
                <a:spcPts val="2040"/>
              </a:lnSpc>
            </a:pPr>
            <a:r>
              <a:rPr lang="so" sz="1700" dirty="0">
                <a:solidFill>
                  <a:srgbClr val="000000"/>
                </a:solidFill>
                <a:latin typeface="Canva Sans Bold"/>
              </a:rPr>
              <a:t>     Waaxda Dhakhtarka Guud/Gurmadka</a:t>
            </a:r>
          </a:p>
          <a:p>
            <a:pPr rtl="0">
              <a:lnSpc>
                <a:spcPts val="2040"/>
              </a:lnSpc>
            </a:pPr>
            <a:endParaRPr lang="en-US" sz="1700" dirty="0">
              <a:solidFill>
                <a:srgbClr val="000000"/>
              </a:solidFill>
              <a:latin typeface="Canva Sans Bold"/>
            </a:endParaRPr>
          </a:p>
          <a:p>
            <a:pPr rtl="0">
              <a:lnSpc>
                <a:spcPts val="2040"/>
              </a:lnSpc>
            </a:pPr>
            <a:r>
              <a:rPr lang="so" sz="1400" dirty="0">
                <a:solidFill>
                  <a:srgbClr val="000000"/>
                </a:solidFill>
                <a:latin typeface="Canva Sans Bold"/>
              </a:rPr>
              <a:t>Fadlan daawooyinkaaga iyo liiska daawooyinkaaga soo qaado marka aad</a:t>
            </a:r>
            <a:r>
              <a:rPr lang="en-GB" sz="1400" dirty="0">
                <a:solidFill>
                  <a:srgbClr val="000000"/>
                </a:solidFill>
                <a:latin typeface="Canva Sans Bold"/>
              </a:rPr>
              <a:t> </a:t>
            </a:r>
            <a:r>
              <a:rPr lang="so" sz="1400" dirty="0">
                <a:solidFill>
                  <a:srgbClr val="000000"/>
                </a:solidFill>
                <a:latin typeface="Canva Sans Bold"/>
              </a:rPr>
              <a:t> isbitaalka imanayso.  Liiska waxaad ka heli kartaa dhakhtarkaaga guud (GP) 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5074089" y="5313872"/>
            <a:ext cx="2189095" cy="1128224"/>
            <a:chOff x="0" y="0"/>
            <a:chExt cx="681100" cy="35102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81100" cy="351028"/>
            </a:xfrm>
            <a:custGeom>
              <a:avLst/>
              <a:gdLst/>
              <a:ahLst/>
              <a:cxnLst/>
              <a:rect l="l" t="t" r="r" b="b"/>
              <a:pathLst>
                <a:path w="681100" h="351028">
                  <a:moveTo>
                    <a:pt x="28293" y="0"/>
                  </a:moveTo>
                  <a:lnTo>
                    <a:pt x="652807" y="0"/>
                  </a:lnTo>
                  <a:cubicBezTo>
                    <a:pt x="668432" y="0"/>
                    <a:pt x="681100" y="12667"/>
                    <a:pt x="681100" y="28293"/>
                  </a:cubicBezTo>
                  <a:lnTo>
                    <a:pt x="681100" y="322735"/>
                  </a:lnTo>
                  <a:cubicBezTo>
                    <a:pt x="681100" y="330239"/>
                    <a:pt x="678119" y="337435"/>
                    <a:pt x="672813" y="342741"/>
                  </a:cubicBezTo>
                  <a:cubicBezTo>
                    <a:pt x="667507" y="348047"/>
                    <a:pt x="660311" y="351028"/>
                    <a:pt x="652807" y="351028"/>
                  </a:cubicBezTo>
                  <a:lnTo>
                    <a:pt x="28293" y="351028"/>
                  </a:lnTo>
                  <a:cubicBezTo>
                    <a:pt x="20789" y="351028"/>
                    <a:pt x="13593" y="348047"/>
                    <a:pt x="8287" y="342741"/>
                  </a:cubicBezTo>
                  <a:cubicBezTo>
                    <a:pt x="2981" y="337435"/>
                    <a:pt x="0" y="330239"/>
                    <a:pt x="0" y="322735"/>
                  </a:cubicBezTo>
                  <a:lnTo>
                    <a:pt x="0" y="28293"/>
                  </a:lnTo>
                  <a:cubicBezTo>
                    <a:pt x="0" y="12667"/>
                    <a:pt x="12667" y="0"/>
                    <a:pt x="28293" y="0"/>
                  </a:cubicBezTo>
                  <a:close/>
                </a:path>
              </a:pathLst>
            </a:custGeom>
            <a:solidFill>
              <a:srgbClr val="FF0000"/>
            </a:solidFill>
          </p:spPr>
          <p:txBody>
            <a:bodyPr/>
            <a:lstStyle/>
            <a:p>
              <a:endParaRPr lang="en-IE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66675"/>
              <a:ext cx="681100" cy="417703"/>
            </a:xfrm>
            <a:prstGeom prst="rect">
              <a:avLst/>
            </a:prstGeom>
          </p:spPr>
          <p:txBody>
            <a:bodyPr lIns="58514" tIns="58514" rIns="58514" bIns="58514" rtlCol="0" anchor="ctr"/>
            <a:lstStyle/>
            <a:p>
              <a:pPr algn="ctr" rtl="0">
                <a:lnSpc>
                  <a:spcPts val="160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685453" y="5313872"/>
            <a:ext cx="2189095" cy="1128224"/>
            <a:chOff x="0" y="0"/>
            <a:chExt cx="681100" cy="35102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81100" cy="351028"/>
            </a:xfrm>
            <a:custGeom>
              <a:avLst/>
              <a:gdLst/>
              <a:ahLst/>
              <a:cxnLst/>
              <a:rect l="l" t="t" r="r" b="b"/>
              <a:pathLst>
                <a:path w="681100" h="351028">
                  <a:moveTo>
                    <a:pt x="28293" y="0"/>
                  </a:moveTo>
                  <a:lnTo>
                    <a:pt x="652807" y="0"/>
                  </a:lnTo>
                  <a:cubicBezTo>
                    <a:pt x="668432" y="0"/>
                    <a:pt x="681100" y="12667"/>
                    <a:pt x="681100" y="28293"/>
                  </a:cubicBezTo>
                  <a:lnTo>
                    <a:pt x="681100" y="322735"/>
                  </a:lnTo>
                  <a:cubicBezTo>
                    <a:pt x="681100" y="330239"/>
                    <a:pt x="678119" y="337435"/>
                    <a:pt x="672813" y="342741"/>
                  </a:cubicBezTo>
                  <a:cubicBezTo>
                    <a:pt x="667507" y="348047"/>
                    <a:pt x="660311" y="351028"/>
                    <a:pt x="652807" y="351028"/>
                  </a:cubicBezTo>
                  <a:lnTo>
                    <a:pt x="28293" y="351028"/>
                  </a:lnTo>
                  <a:cubicBezTo>
                    <a:pt x="20789" y="351028"/>
                    <a:pt x="13593" y="348047"/>
                    <a:pt x="8287" y="342741"/>
                  </a:cubicBezTo>
                  <a:cubicBezTo>
                    <a:pt x="2981" y="337435"/>
                    <a:pt x="0" y="330239"/>
                    <a:pt x="0" y="322735"/>
                  </a:cubicBezTo>
                  <a:lnTo>
                    <a:pt x="0" y="28293"/>
                  </a:lnTo>
                  <a:cubicBezTo>
                    <a:pt x="0" y="12667"/>
                    <a:pt x="12667" y="0"/>
                    <a:pt x="28293" y="0"/>
                  </a:cubicBezTo>
                  <a:close/>
                </a:path>
              </a:pathLst>
            </a:custGeom>
            <a:solidFill>
              <a:srgbClr val="F58B29"/>
            </a:solidFill>
          </p:spPr>
          <p:txBody>
            <a:bodyPr/>
            <a:lstStyle/>
            <a:p>
              <a:endParaRPr lang="en-IE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66675"/>
              <a:ext cx="681100" cy="417703"/>
            </a:xfrm>
            <a:prstGeom prst="rect">
              <a:avLst/>
            </a:prstGeom>
          </p:spPr>
          <p:txBody>
            <a:bodyPr lIns="58514" tIns="58514" rIns="58514" bIns="58514" rtlCol="0" anchor="ctr"/>
            <a:lstStyle/>
            <a:p>
              <a:pPr algn="ctr" rtl="0">
                <a:lnSpc>
                  <a:spcPts val="160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074089" y="6339888"/>
            <a:ext cx="2189095" cy="3598385"/>
            <a:chOff x="0" y="0"/>
            <a:chExt cx="681100" cy="111957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81100" cy="1119576"/>
            </a:xfrm>
            <a:custGeom>
              <a:avLst/>
              <a:gdLst/>
              <a:ahLst/>
              <a:cxnLst/>
              <a:rect l="l" t="t" r="r" b="b"/>
              <a:pathLst>
                <a:path w="681100" h="1119576">
                  <a:moveTo>
                    <a:pt x="28293" y="0"/>
                  </a:moveTo>
                  <a:lnTo>
                    <a:pt x="652807" y="0"/>
                  </a:lnTo>
                  <a:cubicBezTo>
                    <a:pt x="668432" y="0"/>
                    <a:pt x="681100" y="12667"/>
                    <a:pt x="681100" y="28293"/>
                  </a:cubicBezTo>
                  <a:lnTo>
                    <a:pt x="681100" y="1091283"/>
                  </a:lnTo>
                  <a:cubicBezTo>
                    <a:pt x="681100" y="1098787"/>
                    <a:pt x="678119" y="1105983"/>
                    <a:pt x="672813" y="1111289"/>
                  </a:cubicBezTo>
                  <a:cubicBezTo>
                    <a:pt x="667507" y="1116595"/>
                    <a:pt x="660311" y="1119576"/>
                    <a:pt x="652807" y="1119576"/>
                  </a:cubicBezTo>
                  <a:lnTo>
                    <a:pt x="28293" y="1119576"/>
                  </a:lnTo>
                  <a:cubicBezTo>
                    <a:pt x="20789" y="1119576"/>
                    <a:pt x="13593" y="1116595"/>
                    <a:pt x="8287" y="1111289"/>
                  </a:cubicBezTo>
                  <a:cubicBezTo>
                    <a:pt x="2981" y="1105983"/>
                    <a:pt x="0" y="1098787"/>
                    <a:pt x="0" y="1091283"/>
                  </a:cubicBezTo>
                  <a:lnTo>
                    <a:pt x="0" y="28293"/>
                  </a:lnTo>
                  <a:cubicBezTo>
                    <a:pt x="0" y="12667"/>
                    <a:pt x="12667" y="0"/>
                    <a:pt x="28293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FF0000"/>
              </a:solidFill>
              <a:prstDash val="solid"/>
              <a:miter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66675"/>
              <a:ext cx="681100" cy="1186251"/>
            </a:xfrm>
            <a:prstGeom prst="rect">
              <a:avLst/>
            </a:prstGeom>
          </p:spPr>
          <p:txBody>
            <a:bodyPr lIns="58514" tIns="58514" rIns="58514" bIns="58514" rtlCol="0" anchor="ctr"/>
            <a:lstStyle/>
            <a:p>
              <a:pPr algn="ctr" rtl="0">
                <a:lnSpc>
                  <a:spcPts val="1600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2685453" y="6303930"/>
            <a:ext cx="2189095" cy="3596112"/>
            <a:chOff x="0" y="0"/>
            <a:chExt cx="681100" cy="111886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81100" cy="1118869"/>
            </a:xfrm>
            <a:custGeom>
              <a:avLst/>
              <a:gdLst/>
              <a:ahLst/>
              <a:cxnLst/>
              <a:rect l="l" t="t" r="r" b="b"/>
              <a:pathLst>
                <a:path w="681100" h="1118869">
                  <a:moveTo>
                    <a:pt x="28293" y="0"/>
                  </a:moveTo>
                  <a:lnTo>
                    <a:pt x="652807" y="0"/>
                  </a:lnTo>
                  <a:cubicBezTo>
                    <a:pt x="668432" y="0"/>
                    <a:pt x="681100" y="12667"/>
                    <a:pt x="681100" y="28293"/>
                  </a:cubicBezTo>
                  <a:lnTo>
                    <a:pt x="681100" y="1090576"/>
                  </a:lnTo>
                  <a:cubicBezTo>
                    <a:pt x="681100" y="1098080"/>
                    <a:pt x="678119" y="1105276"/>
                    <a:pt x="672813" y="1110582"/>
                  </a:cubicBezTo>
                  <a:cubicBezTo>
                    <a:pt x="667507" y="1115888"/>
                    <a:pt x="660311" y="1118869"/>
                    <a:pt x="652807" y="1118869"/>
                  </a:cubicBezTo>
                  <a:lnTo>
                    <a:pt x="28293" y="1118869"/>
                  </a:lnTo>
                  <a:cubicBezTo>
                    <a:pt x="20789" y="1118869"/>
                    <a:pt x="13593" y="1115888"/>
                    <a:pt x="8287" y="1110582"/>
                  </a:cubicBezTo>
                  <a:cubicBezTo>
                    <a:pt x="2981" y="1105276"/>
                    <a:pt x="0" y="1098080"/>
                    <a:pt x="0" y="1090576"/>
                  </a:cubicBezTo>
                  <a:lnTo>
                    <a:pt x="0" y="28293"/>
                  </a:lnTo>
                  <a:cubicBezTo>
                    <a:pt x="0" y="12667"/>
                    <a:pt x="12667" y="0"/>
                    <a:pt x="28293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F58B29"/>
              </a:solidFill>
              <a:prstDash val="solid"/>
              <a:miter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66675"/>
              <a:ext cx="681100" cy="1185544"/>
            </a:xfrm>
            <a:prstGeom prst="rect">
              <a:avLst/>
            </a:prstGeom>
          </p:spPr>
          <p:txBody>
            <a:bodyPr lIns="58514" tIns="58514" rIns="58514" bIns="58514" rtlCol="0" anchor="ctr"/>
            <a:lstStyle/>
            <a:p>
              <a:pPr algn="ctr" rtl="0">
                <a:lnSpc>
                  <a:spcPts val="1600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296816" y="5313872"/>
            <a:ext cx="2189095" cy="1128224"/>
            <a:chOff x="0" y="0"/>
            <a:chExt cx="681100" cy="351028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81100" cy="351028"/>
            </a:xfrm>
            <a:custGeom>
              <a:avLst/>
              <a:gdLst/>
              <a:ahLst/>
              <a:cxnLst/>
              <a:rect l="l" t="t" r="r" b="b"/>
              <a:pathLst>
                <a:path w="681100" h="351028">
                  <a:moveTo>
                    <a:pt x="28293" y="0"/>
                  </a:moveTo>
                  <a:lnTo>
                    <a:pt x="652807" y="0"/>
                  </a:lnTo>
                  <a:cubicBezTo>
                    <a:pt x="668432" y="0"/>
                    <a:pt x="681100" y="12667"/>
                    <a:pt x="681100" y="28293"/>
                  </a:cubicBezTo>
                  <a:lnTo>
                    <a:pt x="681100" y="322735"/>
                  </a:lnTo>
                  <a:cubicBezTo>
                    <a:pt x="681100" y="330239"/>
                    <a:pt x="678119" y="337435"/>
                    <a:pt x="672813" y="342741"/>
                  </a:cubicBezTo>
                  <a:cubicBezTo>
                    <a:pt x="667507" y="348047"/>
                    <a:pt x="660311" y="351028"/>
                    <a:pt x="652807" y="351028"/>
                  </a:cubicBezTo>
                  <a:lnTo>
                    <a:pt x="28293" y="351028"/>
                  </a:lnTo>
                  <a:cubicBezTo>
                    <a:pt x="20789" y="351028"/>
                    <a:pt x="13593" y="348047"/>
                    <a:pt x="8287" y="342741"/>
                  </a:cubicBezTo>
                  <a:cubicBezTo>
                    <a:pt x="2981" y="337435"/>
                    <a:pt x="0" y="330239"/>
                    <a:pt x="0" y="322735"/>
                  </a:cubicBezTo>
                  <a:lnTo>
                    <a:pt x="0" y="28293"/>
                  </a:lnTo>
                  <a:cubicBezTo>
                    <a:pt x="0" y="12667"/>
                    <a:pt x="12667" y="0"/>
                    <a:pt x="28293" y="0"/>
                  </a:cubicBezTo>
                  <a:close/>
                </a:path>
              </a:pathLst>
            </a:custGeom>
            <a:solidFill>
              <a:srgbClr val="60C447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66675"/>
              <a:ext cx="681100" cy="417703"/>
            </a:xfrm>
            <a:prstGeom prst="rect">
              <a:avLst/>
            </a:prstGeom>
          </p:spPr>
          <p:txBody>
            <a:bodyPr lIns="58514" tIns="58514" rIns="58514" bIns="58514" rtlCol="0" anchor="ctr"/>
            <a:lstStyle/>
            <a:p>
              <a:pPr algn="ctr" rtl="0">
                <a:lnSpc>
                  <a:spcPts val="1600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296816" y="6339888"/>
            <a:ext cx="2189095" cy="3598385"/>
            <a:chOff x="0" y="0"/>
            <a:chExt cx="681100" cy="1119576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81100" cy="1119576"/>
            </a:xfrm>
            <a:custGeom>
              <a:avLst/>
              <a:gdLst/>
              <a:ahLst/>
              <a:cxnLst/>
              <a:rect l="l" t="t" r="r" b="b"/>
              <a:pathLst>
                <a:path w="681100" h="1119576">
                  <a:moveTo>
                    <a:pt x="28293" y="0"/>
                  </a:moveTo>
                  <a:lnTo>
                    <a:pt x="652807" y="0"/>
                  </a:lnTo>
                  <a:cubicBezTo>
                    <a:pt x="668432" y="0"/>
                    <a:pt x="681100" y="12667"/>
                    <a:pt x="681100" y="28293"/>
                  </a:cubicBezTo>
                  <a:lnTo>
                    <a:pt x="681100" y="1091283"/>
                  </a:lnTo>
                  <a:cubicBezTo>
                    <a:pt x="681100" y="1098787"/>
                    <a:pt x="678119" y="1105983"/>
                    <a:pt x="672813" y="1111289"/>
                  </a:cubicBezTo>
                  <a:cubicBezTo>
                    <a:pt x="667507" y="1116595"/>
                    <a:pt x="660311" y="1119576"/>
                    <a:pt x="652807" y="1119576"/>
                  </a:cubicBezTo>
                  <a:lnTo>
                    <a:pt x="28293" y="1119576"/>
                  </a:lnTo>
                  <a:cubicBezTo>
                    <a:pt x="20789" y="1119576"/>
                    <a:pt x="13593" y="1116595"/>
                    <a:pt x="8287" y="1111289"/>
                  </a:cubicBezTo>
                  <a:cubicBezTo>
                    <a:pt x="2981" y="1105983"/>
                    <a:pt x="0" y="1098787"/>
                    <a:pt x="0" y="1091283"/>
                  </a:cubicBezTo>
                  <a:lnTo>
                    <a:pt x="0" y="28293"/>
                  </a:lnTo>
                  <a:cubicBezTo>
                    <a:pt x="0" y="12667"/>
                    <a:pt x="12667" y="0"/>
                    <a:pt x="28293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60C447"/>
              </a:solidFill>
              <a:prstDash val="solid"/>
              <a:miter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66675"/>
              <a:ext cx="681100" cy="1186251"/>
            </a:xfrm>
            <a:prstGeom prst="rect">
              <a:avLst/>
            </a:prstGeom>
          </p:spPr>
          <p:txBody>
            <a:bodyPr lIns="58514" tIns="58514" rIns="58514" bIns="58514" rtlCol="0" anchor="ctr"/>
            <a:lstStyle/>
            <a:p>
              <a:pPr algn="ctr" rtl="0">
                <a:lnSpc>
                  <a:spcPts val="1600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406809" y="6423046"/>
            <a:ext cx="1939813" cy="23980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0669" lvl="1" indent="-140335" rtl="0">
              <a:lnSpc>
                <a:spcPts val="1689"/>
              </a:lnSpc>
              <a:buFont typeface="Arial"/>
              <a:buChar char="•"/>
            </a:pPr>
            <a:r>
              <a:rPr lang="so" sz="1200" dirty="0">
                <a:solidFill>
                  <a:srgbClr val="002D3D"/>
                </a:solidFill>
                <a:latin typeface="Canva Sans"/>
              </a:rPr>
              <a:t> Daal</a:t>
            </a:r>
          </a:p>
          <a:p>
            <a:pPr marL="280669" lvl="1" indent="-140335" rtl="0">
              <a:lnSpc>
                <a:spcPts val="1689"/>
              </a:lnSpc>
              <a:buFont typeface="Arial"/>
              <a:buChar char="•"/>
            </a:pPr>
            <a:r>
              <a:rPr lang="so" sz="1200" dirty="0">
                <a:solidFill>
                  <a:srgbClr val="002D3D"/>
                </a:solidFill>
                <a:latin typeface="Canva Sans"/>
              </a:rPr>
              <a:t> Amateed la’aan</a:t>
            </a:r>
          </a:p>
          <a:p>
            <a:pPr marL="311784" lvl="1" indent="-171450" rtl="0">
              <a:lnSpc>
                <a:spcPts val="1689"/>
              </a:lnSpc>
              <a:buFont typeface="Arial" panose="020B0604020202020204" pitchFamily="34" charset="0"/>
              <a:buChar char="•"/>
            </a:pPr>
            <a:r>
              <a:rPr lang="so" sz="1200" dirty="0">
                <a:solidFill>
                  <a:srgbClr val="002D3D"/>
                </a:solidFill>
                <a:latin typeface="Canva Sans"/>
              </a:rPr>
              <a:t>Isbeddel maqaarka ah oo bilaa cuncun iyo xanuun ah</a:t>
            </a:r>
          </a:p>
          <a:p>
            <a:pPr marL="280669" lvl="1" indent="-140335" rtl="0">
              <a:lnSpc>
                <a:spcPts val="1689"/>
              </a:lnSpc>
              <a:buFont typeface="Arial"/>
              <a:buChar char="•"/>
            </a:pPr>
            <a:r>
              <a:rPr lang="so" sz="1200" dirty="0">
                <a:solidFill>
                  <a:srgbClr val="002D3D"/>
                </a:solidFill>
                <a:latin typeface="Canva Sans"/>
              </a:rPr>
              <a:t> Dhibaato dhanka la qabsashada daawada ah</a:t>
            </a:r>
          </a:p>
          <a:p>
            <a:pPr marL="280669" lvl="1" indent="-140335" rtl="0">
              <a:lnSpc>
                <a:spcPts val="1689"/>
              </a:lnSpc>
              <a:buFont typeface="Arial"/>
              <a:buChar char="•"/>
            </a:pPr>
            <a:r>
              <a:rPr lang="so" sz="1200" dirty="0">
                <a:solidFill>
                  <a:srgbClr val="002D3D"/>
                </a:solidFill>
                <a:latin typeface="Canva Sans"/>
              </a:rPr>
              <a:t> Isbeddel shucuureed</a:t>
            </a:r>
          </a:p>
          <a:p>
            <a:pPr marL="280669" lvl="1" indent="-140335" rtl="0">
              <a:lnSpc>
                <a:spcPts val="1689"/>
              </a:lnSpc>
              <a:buFont typeface="Arial"/>
              <a:buChar char="•"/>
            </a:pPr>
            <a:endParaRPr lang="en-US" sz="1200" dirty="0">
              <a:solidFill>
                <a:srgbClr val="002D3D"/>
              </a:solidFill>
              <a:latin typeface="Canva Sans"/>
            </a:endParaRPr>
          </a:p>
          <a:p>
            <a:pPr marL="140334" lvl="1" algn="l" rtl="0">
              <a:lnSpc>
                <a:spcPts val="1689"/>
              </a:lnSpc>
            </a:pPr>
            <a:endParaRPr lang="en-US" sz="1200" dirty="0">
              <a:solidFill>
                <a:srgbClr val="002D3D"/>
              </a:solidFill>
              <a:latin typeface="Canva Sans"/>
            </a:endParaRPr>
          </a:p>
          <a:p>
            <a:pPr marL="280669" lvl="1" indent="-140335" algn="l" rtl="0">
              <a:lnSpc>
                <a:spcPts val="1689"/>
              </a:lnSpc>
              <a:buFont typeface="Arial"/>
              <a:buChar char="•"/>
            </a:pPr>
            <a:endParaRPr lang="en-US" sz="1200" dirty="0">
              <a:solidFill>
                <a:srgbClr val="002D3D"/>
              </a:solidFill>
              <a:latin typeface="Canva Sans"/>
            </a:endParaRPr>
          </a:p>
          <a:p>
            <a:pPr marL="280669" lvl="1" indent="-140335" algn="l" rtl="0">
              <a:lnSpc>
                <a:spcPts val="1689"/>
              </a:lnSpc>
              <a:buFont typeface="Arial"/>
              <a:buChar char="•"/>
            </a:pPr>
            <a:endParaRPr lang="en-US" sz="1200" dirty="0">
              <a:solidFill>
                <a:srgbClr val="002D3D"/>
              </a:solidFill>
              <a:latin typeface="Canva Sans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410574" y="5286959"/>
            <a:ext cx="1969888" cy="1075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rtl="0">
              <a:lnSpc>
                <a:spcPts val="1671"/>
              </a:lnSpc>
            </a:pPr>
            <a:r>
              <a:rPr lang="so" sz="1200" dirty="0">
                <a:solidFill>
                  <a:srgbClr val="000000"/>
                </a:solidFill>
                <a:latin typeface="Canva Sans Bold"/>
              </a:rPr>
              <a:t>Feejignoow oo soo wac lambarka heeganka SOS ama lambarka saacadaha shaqada ka dib haddi aad yeelato astaamo cudur.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236618" y="5419696"/>
            <a:ext cx="1864038" cy="857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rtl="0">
              <a:lnSpc>
                <a:spcPts val="1671"/>
              </a:lnSpc>
            </a:pPr>
            <a:r>
              <a:rPr lang="so" sz="1200" dirty="0">
                <a:solidFill>
                  <a:srgbClr val="000000"/>
                </a:solidFill>
                <a:latin typeface="Canva Sans Bold"/>
              </a:rPr>
              <a:t>Islamarkiiba soo wac lambarka heeganka SOS haddii aad yeelato astaamahan soo socda: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761000" y="5376033"/>
            <a:ext cx="2065693" cy="8572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ts val="1671"/>
              </a:lnSpc>
            </a:pPr>
            <a:r>
              <a:rPr lang="so" sz="1200" dirty="0">
                <a:solidFill>
                  <a:srgbClr val="000000"/>
                </a:solidFill>
                <a:latin typeface="Canva Sans Bold"/>
              </a:rPr>
              <a:t>Soo wac lambarka heeganka SOS haddii astaamaha cudurku tegi waayaan ama ka sii daraan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648440" y="6232379"/>
            <a:ext cx="2286360" cy="40248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9239" lvl="1" rtl="0">
              <a:lnSpc>
                <a:spcPts val="880"/>
              </a:lnSpc>
            </a:pPr>
            <a:endParaRPr lang="en-US" sz="1200" dirty="0">
              <a:solidFill>
                <a:srgbClr val="002D3D"/>
              </a:solidFill>
              <a:latin typeface="Canva Sans"/>
            </a:endParaRPr>
          </a:p>
          <a:p>
            <a:pPr marL="280669" lvl="1" indent="-140335" rtl="0">
              <a:lnSpc>
                <a:spcPts val="1689"/>
              </a:lnSpc>
              <a:buFont typeface="Arial"/>
              <a:buChar char="•"/>
            </a:pPr>
            <a:r>
              <a:rPr lang="so" sz="1200" dirty="0">
                <a:solidFill>
                  <a:srgbClr val="002D3D"/>
                </a:solidFill>
                <a:latin typeface="Canva Sans"/>
              </a:rPr>
              <a:t>Xanuun cusub/soo kordhay</a:t>
            </a:r>
          </a:p>
          <a:p>
            <a:pPr marL="280669" lvl="1" indent="-140335" rtl="0">
              <a:lnSpc>
                <a:spcPts val="1689"/>
              </a:lnSpc>
              <a:buFont typeface="Arial"/>
              <a:buChar char="•"/>
            </a:pPr>
            <a:r>
              <a:rPr lang="so" sz="1200" dirty="0">
                <a:solidFill>
                  <a:srgbClr val="002D3D"/>
                </a:solidFill>
                <a:latin typeface="Canva Sans"/>
              </a:rPr>
              <a:t>Qandho kul &amp; dhaxan leh</a:t>
            </a:r>
          </a:p>
          <a:p>
            <a:pPr marL="280669" lvl="1" indent="-140335" rtl="0">
              <a:lnSpc>
                <a:spcPts val="1689"/>
              </a:lnSpc>
              <a:buFont typeface="Arial"/>
              <a:buChar char="•"/>
            </a:pPr>
            <a:r>
              <a:rPr lang="so" sz="1200" dirty="0">
                <a:solidFill>
                  <a:srgbClr val="002D3D"/>
                </a:solidFill>
                <a:latin typeface="Canva Sans"/>
              </a:rPr>
              <a:t>Lallabo/matag</a:t>
            </a:r>
          </a:p>
          <a:p>
            <a:pPr marL="280669" lvl="1" indent="-140335" rtl="0">
              <a:lnSpc>
                <a:spcPts val="1689"/>
              </a:lnSpc>
              <a:buFont typeface="Arial"/>
              <a:buChar char="•"/>
            </a:pPr>
            <a:r>
              <a:rPr lang="so" sz="1200" dirty="0">
                <a:solidFill>
                  <a:srgbClr val="002D3D"/>
                </a:solidFill>
                <a:latin typeface="Canva Sans"/>
              </a:rPr>
              <a:t>Dhibaato dhanka kaadida ah</a:t>
            </a:r>
          </a:p>
          <a:p>
            <a:pPr marL="280669" lvl="1" indent="-140335" rtl="0">
              <a:lnSpc>
                <a:spcPts val="1689"/>
              </a:lnSpc>
              <a:buFont typeface="Arial"/>
              <a:buChar char="•"/>
            </a:pPr>
            <a:r>
              <a:rPr lang="so" sz="1200" dirty="0">
                <a:solidFill>
                  <a:srgbClr val="002D3D"/>
                </a:solidFill>
                <a:latin typeface="Canva Sans"/>
              </a:rPr>
              <a:t>Shuban (2-4 jeer inaad dhigto saxaro jilicsan 24 saacadoodba)</a:t>
            </a:r>
          </a:p>
          <a:p>
            <a:pPr marL="280669" lvl="1" indent="-140335" rtl="0">
              <a:lnSpc>
                <a:spcPts val="1689"/>
              </a:lnSpc>
              <a:buFont typeface="Arial"/>
              <a:buChar char="•"/>
            </a:pPr>
            <a:r>
              <a:rPr lang="so" sz="1200" dirty="0">
                <a:solidFill>
                  <a:srgbClr val="002D3D"/>
                </a:solidFill>
                <a:latin typeface="Canva Sans"/>
              </a:rPr>
              <a:t>Calool istaag</a:t>
            </a:r>
          </a:p>
          <a:p>
            <a:pPr marL="280669" lvl="1" indent="-140335" rtl="0">
              <a:lnSpc>
                <a:spcPts val="1689"/>
              </a:lnSpc>
              <a:buFont typeface="Arial"/>
              <a:buChar char="•"/>
            </a:pPr>
            <a:r>
              <a:rPr lang="so" sz="1200" dirty="0">
                <a:solidFill>
                  <a:srgbClr val="002D3D"/>
                </a:solidFill>
                <a:latin typeface="Canva Sans"/>
              </a:rPr>
              <a:t>Dhiigbax</a:t>
            </a:r>
          </a:p>
          <a:p>
            <a:pPr marL="280669" lvl="1" indent="-140335" rtl="0">
              <a:lnSpc>
                <a:spcPts val="1689"/>
              </a:lnSpc>
              <a:buFont typeface="Arial"/>
              <a:buChar char="•"/>
            </a:pPr>
            <a:r>
              <a:rPr lang="so" sz="1200" dirty="0">
                <a:solidFill>
                  <a:srgbClr val="002D3D"/>
                </a:solidFill>
                <a:latin typeface="Canva Sans"/>
              </a:rPr>
              <a:t>Barar cagaha iyo gacmaha ah</a:t>
            </a:r>
          </a:p>
          <a:p>
            <a:pPr marL="280669" lvl="1" indent="-140335" rtl="0">
              <a:lnSpc>
                <a:spcPts val="1689"/>
              </a:lnSpc>
              <a:buFont typeface="Arial"/>
              <a:buChar char="•"/>
            </a:pPr>
            <a:r>
              <a:rPr lang="so" sz="1200" dirty="0">
                <a:solidFill>
                  <a:srgbClr val="002D3D"/>
                </a:solidFill>
                <a:latin typeface="Canva Sans"/>
              </a:rPr>
              <a:t>Cuna xanuun</a:t>
            </a:r>
          </a:p>
          <a:p>
            <a:pPr marL="280669" lvl="1" indent="-140335" rtl="0">
              <a:lnSpc>
                <a:spcPts val="1689"/>
              </a:lnSpc>
              <a:buFont typeface="Arial"/>
              <a:buChar char="•"/>
            </a:pPr>
            <a:r>
              <a:rPr lang="so" sz="1200" dirty="0">
                <a:solidFill>
                  <a:srgbClr val="002D3D"/>
                </a:solidFill>
                <a:latin typeface="Canva Sans"/>
              </a:rPr>
              <a:t>Maqaarka oo isbeddela ama finan</a:t>
            </a:r>
          </a:p>
          <a:p>
            <a:pPr marL="280669" lvl="1" indent="-140335" rtl="0">
              <a:lnSpc>
                <a:spcPts val="1689"/>
              </a:lnSpc>
              <a:buFont typeface="Arial"/>
              <a:buChar char="•"/>
            </a:pPr>
            <a:r>
              <a:rPr lang="so" sz="1200" dirty="0">
                <a:solidFill>
                  <a:srgbClr val="002D3D"/>
                </a:solidFill>
                <a:latin typeface="Canva Sans"/>
              </a:rPr>
              <a:t>Indho xanuun/biyo leh</a:t>
            </a:r>
          </a:p>
          <a:p>
            <a:pPr marL="280669" lvl="1" indent="-140335" rtl="0">
              <a:lnSpc>
                <a:spcPts val="1689"/>
              </a:lnSpc>
              <a:buFont typeface="Arial"/>
              <a:buChar char="•"/>
            </a:pPr>
            <a:endParaRPr lang="en-US" sz="1200" dirty="0">
              <a:solidFill>
                <a:srgbClr val="002D3D"/>
              </a:solidFill>
              <a:latin typeface="Canva Sans"/>
            </a:endParaRPr>
          </a:p>
          <a:p>
            <a:pPr marL="280669" lvl="1" indent="-140335" algn="l" rtl="0">
              <a:lnSpc>
                <a:spcPts val="1689"/>
              </a:lnSpc>
              <a:buFont typeface="Arial"/>
              <a:buChar char="•"/>
            </a:pPr>
            <a:endParaRPr lang="en-US" sz="1200" dirty="0">
              <a:solidFill>
                <a:srgbClr val="002D3D"/>
              </a:solidFill>
              <a:latin typeface="Canva Sans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5153640" y="6418162"/>
            <a:ext cx="2014076" cy="1436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0669" lvl="1" indent="-140335" rtl="0">
              <a:lnSpc>
                <a:spcPts val="1559"/>
              </a:lnSpc>
              <a:buFont typeface="Arial"/>
              <a:buChar char="•"/>
            </a:pPr>
            <a:r>
              <a:rPr lang="so" sz="1200">
                <a:solidFill>
                  <a:srgbClr val="002D3D"/>
                </a:solidFill>
                <a:latin typeface="Canva Sans"/>
                <a:ea typeface="Canva Sans"/>
              </a:rPr>
              <a:t>Heerkul 37.5°C ah ama ka sarreeya</a:t>
            </a:r>
          </a:p>
          <a:p>
            <a:pPr marL="280669" lvl="1" indent="-140335" rtl="0">
              <a:lnSpc>
                <a:spcPts val="1559"/>
              </a:lnSpc>
              <a:buFont typeface="Arial"/>
              <a:buChar char="•"/>
            </a:pPr>
            <a:r>
              <a:rPr lang="so" sz="1200">
                <a:solidFill>
                  <a:srgbClr val="002D3D"/>
                </a:solidFill>
                <a:latin typeface="Canva Sans"/>
                <a:ea typeface="Canva Sans"/>
              </a:rPr>
              <a:t>Heerkul ka hoosee 36.0°C</a:t>
            </a:r>
            <a:endParaRPr lang="en-US" sz="1200" dirty="0">
              <a:solidFill>
                <a:srgbClr val="002D3D"/>
              </a:solidFill>
              <a:latin typeface="Canva Sans"/>
            </a:endParaRPr>
          </a:p>
          <a:p>
            <a:pPr marL="280669" lvl="1" indent="-140335" rtl="0">
              <a:lnSpc>
                <a:spcPts val="1559"/>
              </a:lnSpc>
              <a:buFont typeface="Arial"/>
              <a:buChar char="•"/>
            </a:pPr>
            <a:r>
              <a:rPr lang="so" sz="1200">
                <a:solidFill>
                  <a:srgbClr val="002D3D"/>
                </a:solidFill>
                <a:latin typeface="Canva Sans"/>
              </a:rPr>
              <a:t>Jirro guud</a:t>
            </a:r>
          </a:p>
          <a:p>
            <a:pPr marL="280669" lvl="1" indent="-140335" rtl="0">
              <a:lnSpc>
                <a:spcPts val="1559"/>
              </a:lnSpc>
              <a:buFont typeface="Arial"/>
              <a:buChar char="•"/>
            </a:pPr>
            <a:r>
              <a:rPr lang="so" sz="1200">
                <a:solidFill>
                  <a:srgbClr val="002D3D"/>
                </a:solidFill>
                <a:latin typeface="Canva Sans"/>
              </a:rPr>
              <a:t>In midkastoo astaamahan ka mid ah ka sii darto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68234" y="10090673"/>
            <a:ext cx="7258426" cy="172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rtl="0">
              <a:lnSpc>
                <a:spcPts val="1355"/>
              </a:lnSpc>
            </a:pPr>
            <a:r>
              <a:rPr lang="so" sz="1200">
                <a:solidFill>
                  <a:srgbClr val="000000"/>
                </a:solidFill>
                <a:latin typeface="Canva Sans Bold"/>
              </a:rPr>
              <a:t>Fadlan xasuusnoow adeegan looguma talagelin daawooyinka dhakhtarku qoro ee joogtada ah, su’aalaha ballamaha iyo su’aalaha guud.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5361661" y="10398154"/>
            <a:ext cx="2064999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rtl="0">
              <a:lnSpc>
                <a:spcPts val="1355"/>
              </a:lnSpc>
            </a:pPr>
            <a:r>
              <a:rPr lang="so" sz="1200">
                <a:solidFill>
                  <a:srgbClr val="000000"/>
                </a:solidFill>
                <a:latin typeface="Canva Sans"/>
              </a:rPr>
              <a:t>NI-AHO-003 02/05/2024 v2 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4847" y="0"/>
            <a:ext cx="7578000" cy="1081565"/>
            <a:chOff x="0" y="0"/>
            <a:chExt cx="2715784" cy="387608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2715784" cy="387608"/>
            </a:xfrm>
            <a:custGeom>
              <a:avLst/>
              <a:gdLst/>
              <a:ahLst/>
              <a:cxnLst/>
              <a:rect l="l" t="t" r="r" b="b"/>
              <a:pathLst>
                <a:path w="2715784" h="387608">
                  <a:moveTo>
                    <a:pt x="0" y="0"/>
                  </a:moveTo>
                  <a:lnTo>
                    <a:pt x="2715784" y="0"/>
                  </a:lnTo>
                  <a:lnTo>
                    <a:pt x="2715784" y="387608"/>
                  </a:lnTo>
                  <a:lnTo>
                    <a:pt x="0" y="387608"/>
                  </a:lnTo>
                  <a:close/>
                </a:path>
              </a:pathLst>
            </a:custGeom>
            <a:solidFill>
              <a:srgbClr val="F14545"/>
            </a:solidFill>
          </p:spPr>
          <p:txBody>
            <a:bodyPr/>
            <a:lstStyle/>
            <a:p>
              <a:endParaRPr lang="en-IE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66675"/>
              <a:ext cx="2715784" cy="4542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1600"/>
                </a:lnSpc>
              </a:pPr>
              <a:endParaRPr/>
            </a:p>
          </p:txBody>
        </p:sp>
      </p:grpSp>
      <p:sp>
        <p:nvSpPr>
          <p:cNvPr id="36" name="Freeform 36"/>
          <p:cNvSpPr/>
          <p:nvPr/>
        </p:nvSpPr>
        <p:spPr>
          <a:xfrm>
            <a:off x="6868978" y="1676053"/>
            <a:ext cx="457699" cy="3648328"/>
          </a:xfrm>
          <a:custGeom>
            <a:avLst/>
            <a:gdLst/>
            <a:ahLst/>
            <a:cxnLst/>
            <a:rect l="l" t="t" r="r" b="b"/>
            <a:pathLst>
              <a:path w="457699" h="3648328">
                <a:moveTo>
                  <a:pt x="0" y="0"/>
                </a:moveTo>
                <a:lnTo>
                  <a:pt x="457699" y="0"/>
                </a:lnTo>
                <a:lnTo>
                  <a:pt x="457699" y="3648327"/>
                </a:lnTo>
                <a:lnTo>
                  <a:pt x="0" y="36483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grpSp>
        <p:nvGrpSpPr>
          <p:cNvPr id="37" name="Group 37"/>
          <p:cNvGrpSpPr/>
          <p:nvPr/>
        </p:nvGrpSpPr>
        <p:grpSpPr>
          <a:xfrm>
            <a:off x="6912544" y="2146386"/>
            <a:ext cx="334003" cy="334003"/>
            <a:chOff x="0" y="0"/>
            <a:chExt cx="812800" cy="81280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8B29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1929"/>
                </a:lnSpc>
              </a:pPr>
              <a:endParaRPr/>
            </a:p>
          </p:txBody>
        </p:sp>
      </p:grpSp>
      <p:sp>
        <p:nvSpPr>
          <p:cNvPr id="40" name="TextBox 40"/>
          <p:cNvSpPr txBox="1"/>
          <p:nvPr/>
        </p:nvSpPr>
        <p:spPr>
          <a:xfrm>
            <a:off x="406808" y="153433"/>
            <a:ext cx="6856375" cy="6889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0">
              <a:lnSpc>
                <a:spcPts val="5600"/>
              </a:lnSpc>
            </a:pPr>
            <a:r>
              <a:rPr lang="so" sz="4000" dirty="0">
                <a:solidFill>
                  <a:srgbClr val="FFFFFF"/>
                </a:solidFill>
                <a:latin typeface="Canva Sans Bold"/>
              </a:rPr>
              <a:t>Khadka Heeganka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413</Words>
  <Application>Microsoft Office PowerPoint</Application>
  <PresentationFormat>Custom</PresentationFormat>
  <Paragraphs>64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Canva Sans Bold</vt:lpstr>
      <vt:lpstr>Canva Sans</vt:lpstr>
      <vt:lpstr>Arial</vt:lpstr>
      <vt:lpstr>Calibri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Circle Minimalist Medical Flyer</dc:title>
  <dc:creator>Ellen Stafford</dc:creator>
  <cp:lastModifiedBy>Maria Gillespie1</cp:lastModifiedBy>
  <cp:revision>36</cp:revision>
  <cp:lastPrinted>2024-03-04T14:35:35Z</cp:lastPrinted>
  <dcterms:created xsi:type="dcterms:W3CDTF">2006-08-16T00:00:00Z</dcterms:created>
  <dcterms:modified xsi:type="dcterms:W3CDTF">2025-01-21T14:49:08Z</dcterms:modified>
  <dc:identifier>DAF6Cusmb94</dc:identifier>
</cp:coreProperties>
</file>